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9" r:id="rId2"/>
    <p:sldMasterId id="2147483705" r:id="rId3"/>
    <p:sldMasterId id="2147483723" r:id="rId4"/>
  </p:sldMasterIdLst>
  <p:notesMasterIdLst>
    <p:notesMasterId r:id="rId16"/>
  </p:notesMasterIdLst>
  <p:sldIdLst>
    <p:sldId id="257" r:id="rId5"/>
    <p:sldId id="258" r:id="rId6"/>
    <p:sldId id="277" r:id="rId7"/>
    <p:sldId id="259" r:id="rId8"/>
    <p:sldId id="260" r:id="rId9"/>
    <p:sldId id="275" r:id="rId10"/>
    <p:sldId id="279" r:id="rId11"/>
    <p:sldId id="283" r:id="rId12"/>
    <p:sldId id="281" r:id="rId13"/>
    <p:sldId id="285" r:id="rId14"/>
    <p:sldId id="28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Matter" id="{15202A74-163D-4B71-BBA8-E2FCD164262F}">
          <p14:sldIdLst>
            <p14:sldId id="257"/>
            <p14:sldId id="258"/>
            <p14:sldId id="277"/>
            <p14:sldId id="259"/>
            <p14:sldId id="260"/>
            <p14:sldId id="275"/>
            <p14:sldId id="279"/>
            <p14:sldId id="283"/>
            <p14:sldId id="281"/>
            <p14:sldId id="285"/>
            <p14:sldId id="28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rza Al-Amin Hossen" initials="MAAH" lastIdx="2" clrIdx="0">
    <p:extLst>
      <p:ext uri="{19B8F6BF-5375-455C-9EA6-DF929625EA0E}">
        <p15:presenceInfo xmlns:p15="http://schemas.microsoft.com/office/powerpoint/2012/main" userId="8492f9ff9ea6c8b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E25FE8-09E6-40AC-86D5-F9E5FCFD0ECD}" v="445" dt="2022-06-21T12:14:41.532"/>
    <p1510:client id="{A1793BF0-3282-46D7-9C72-A6C8FE867931}" v="2" dt="2022-06-21T12:15:52.847"/>
  </p1510:revLst>
</p1510:revInfo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2865" autoAdjust="0"/>
  </p:normalViewPr>
  <p:slideViewPr>
    <p:cSldViewPr snapToGrid="0">
      <p:cViewPr varScale="1">
        <p:scale>
          <a:sx n="75" d="100"/>
          <a:sy n="75" d="100"/>
        </p:scale>
        <p:origin x="835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66"/>
    </p:cViewPr>
  </p:sorterViewPr>
  <p:notesViewPr>
    <p:cSldViewPr snapToGrid="0">
      <p:cViewPr varScale="1">
        <p:scale>
          <a:sx n="65" d="100"/>
          <a:sy n="65" d="100"/>
        </p:scale>
        <p:origin x="2796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75AAE-0936-40B9-ACF9-A981EEF95D23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1F30-39B2-4CE2-8EF3-91F317956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42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designed this template so that each member of the project team has a set of slides with its own theme. Members, here’s how you add a new slide to just your set: </a:t>
            </a:r>
          </a:p>
          <a:p>
            <a:br>
              <a:rPr lang="en-US" dirty="0"/>
            </a:br>
            <a:r>
              <a:rPr lang="en-US" dirty="0"/>
              <a:t>Mark where you want to add the slide: Select an existing one in the Thumbnails pane, click the New Slide button, then choose a layout. The new slide gets the same theme as the other slides in your set. </a:t>
            </a:r>
          </a:p>
          <a:p>
            <a:endParaRPr lang="en-US" dirty="0"/>
          </a:p>
          <a:p>
            <a:r>
              <a:rPr lang="en-US" dirty="0"/>
              <a:t>Careful! Don’t annoy your fellow presenters by accidentally changing their themes. That can happen if you choose a different theme from the Design tab, which changes all of the slides in the presentation to that look.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854613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1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945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722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236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55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7B1F30-39B2-4CE2-8EF3-91F3179569A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12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84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39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91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2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3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95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31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84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70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23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36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995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30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3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8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9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28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817317"/>
            <a:ext cx="8144134" cy="1373070"/>
          </a:xfrm>
        </p:spPr>
        <p:txBody>
          <a:bodyPr/>
          <a:lstStyle/>
          <a:p>
            <a:r>
              <a:rPr lang="en-US" b="1" dirty="0">
                <a:ea typeface="+mj-lt"/>
                <a:cs typeface="+mj-lt"/>
              </a:rPr>
              <a:t>AUTOMATED Water Tank Monitoring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314" y="4365464"/>
            <a:ext cx="9050694" cy="2451187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/>
              <a:t>Instructor: </a:t>
            </a:r>
            <a:r>
              <a:rPr lang="en-US" b="1" i="1" dirty="0">
                <a:solidFill>
                  <a:schemeClr val="bg1"/>
                </a:solidFill>
              </a:rPr>
              <a:t>Razia Sultana</a:t>
            </a:r>
          </a:p>
          <a:p>
            <a:r>
              <a:rPr lang="en-US" b="1" i="1" dirty="0">
                <a:solidFill>
                  <a:schemeClr val="bg1"/>
                </a:solidFill>
              </a:rPr>
              <a:t>Lecturer at Engineering &amp; Technology</a:t>
            </a:r>
          </a:p>
          <a:p>
            <a:r>
              <a:rPr lang="en-US" b="1" dirty="0">
                <a:solidFill>
                  <a:schemeClr val="bg1"/>
                </a:solidFill>
              </a:rPr>
              <a:t>Eastern University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dirty="0"/>
              <a:t>Group members: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Syed </a:t>
            </a:r>
            <a:r>
              <a:rPr lang="en-US" b="1" dirty="0" err="1">
                <a:solidFill>
                  <a:schemeClr val="bg1"/>
                </a:solidFill>
                <a:ea typeface="+mn-lt"/>
                <a:cs typeface="+mn-lt"/>
              </a:rPr>
              <a:t>Foyez</a:t>
            </a: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 Uddin 181400106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    Md. Kamrul Hassan 193400002</a:t>
            </a: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Abdullah-Al-Masum 193400003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Mirza Alamin Hossen 193400037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2343DA-1D5B-6AA3-A1EB-009C975E9601}"/>
              </a:ext>
            </a:extLst>
          </p:cNvPr>
          <p:cNvSpPr txBox="1"/>
          <p:nvPr/>
        </p:nvSpPr>
        <p:spPr>
          <a:xfrm>
            <a:off x="9407659" y="2667548"/>
            <a:ext cx="3292996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</a:rPr>
              <a:t>CSE 326</a:t>
            </a:r>
            <a:br>
              <a:rPr lang="en-GB" sz="4400" b="1" dirty="0"/>
            </a:br>
            <a:r>
              <a:rPr lang="en-GB" sz="4400" b="1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3289291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4A525-2CDC-63E0-248B-86D4F3DE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Demonstration/Showcase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14C3C9-A62C-E166-BEBB-627EBA06C5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4572" y="3128963"/>
            <a:ext cx="3448766" cy="134302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Project in Work</a:t>
            </a:r>
          </a:p>
        </p:txBody>
      </p:sp>
      <p:pic>
        <p:nvPicPr>
          <p:cNvPr id="7" name="video-fee961e1-bb51-4608-bc12-20297b8cf9ff-166253107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7763" y="2060498"/>
            <a:ext cx="8138564" cy="4678581"/>
          </a:xfrm>
        </p:spPr>
      </p:pic>
    </p:spTree>
    <p:extLst>
      <p:ext uri="{BB962C8B-B14F-4D97-AF65-F5344CB8AC3E}">
        <p14:creationId xmlns:p14="http://schemas.microsoft.com/office/powerpoint/2010/main" val="2124601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0108513-EAEB-DF35-BCAB-BC74ADB05448}"/>
              </a:ext>
            </a:extLst>
          </p:cNvPr>
          <p:cNvSpPr txBox="1"/>
          <p:nvPr/>
        </p:nvSpPr>
        <p:spPr>
          <a:xfrm>
            <a:off x="2892490" y="2649121"/>
            <a:ext cx="54770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948532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Project aim</a:t>
            </a:r>
          </a:p>
          <a:p>
            <a:endParaRPr lang="en-US" b="1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Objective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Features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Expected Impact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Demonstration/Showcase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565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Project Aim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7BE9E5-7F53-E98E-34C5-4CF77F7CF2E6}"/>
              </a:ext>
            </a:extLst>
          </p:cNvPr>
          <p:cNvSpPr txBox="1"/>
          <p:nvPr/>
        </p:nvSpPr>
        <p:spPr>
          <a:xfrm>
            <a:off x="681566" y="3718983"/>
            <a:ext cx="875453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Automation of water tank management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715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99613" y="2268008"/>
            <a:ext cx="4698355" cy="290617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>
                <a:solidFill>
                  <a:schemeClr val="bg1"/>
                </a:solidFill>
                <a:ea typeface="+mn-lt"/>
                <a:cs typeface="+mn-lt"/>
              </a:rPr>
              <a:t>Cut down on employment cost</a:t>
            </a:r>
            <a:endParaRPr lang="en-US" sz="2400" b="1">
              <a:solidFill>
                <a:schemeClr val="bg1"/>
              </a:solidFill>
            </a:endParaRPr>
          </a:p>
          <a:p>
            <a:endParaRPr lang="en-US" sz="2400" b="1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sz="2400" b="1" dirty="0">
                <a:solidFill>
                  <a:schemeClr val="bg1"/>
                </a:solidFill>
                <a:ea typeface="+mn-lt"/>
                <a:cs typeface="+mn-lt"/>
              </a:rPr>
              <a:t>Reduction of management cost</a:t>
            </a:r>
            <a:endParaRPr lang="en-US" sz="2400" b="1">
              <a:solidFill>
                <a:schemeClr val="bg1"/>
              </a:solidFill>
            </a:endParaRPr>
          </a:p>
          <a:p>
            <a:endParaRPr lang="en-US" sz="2400" b="1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sz="2400" b="1" dirty="0">
                <a:solidFill>
                  <a:schemeClr val="bg1"/>
                </a:solidFill>
                <a:ea typeface="+mn-lt"/>
                <a:cs typeface="+mn-lt"/>
              </a:rPr>
              <a:t>Increase management efficiency/accuracy through automation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225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Fluid level detection and control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Audio visual queue</a:t>
            </a:r>
          </a:p>
          <a:p>
            <a:pPr marL="0" indent="0">
              <a:buNone/>
            </a:pPr>
            <a:endParaRPr lang="en-US" b="1" i="0" dirty="0">
              <a:solidFill>
                <a:srgbClr val="000000"/>
              </a:solidFill>
              <a:effectLst/>
            </a:endParaRPr>
          </a:p>
          <a:p>
            <a:endParaRPr lang="en-US" b="1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721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Expected Impact</a:t>
            </a:r>
            <a:endParaRPr lang="en-US" dirty="0"/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983126"/>
            <a:ext cx="4588520" cy="35993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Increased production rate 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Management cost reduction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Employment cost reduction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1AE4F6-B136-E58C-3884-3EA952198714}"/>
              </a:ext>
            </a:extLst>
          </p:cNvPr>
          <p:cNvSpPr txBox="1"/>
          <p:nvPr/>
        </p:nvSpPr>
        <p:spPr>
          <a:xfrm>
            <a:off x="1676400" y="2621665"/>
            <a:ext cx="274319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3200" b="1" i="1" dirty="0">
                <a:solidFill>
                  <a:schemeClr val="bg1"/>
                </a:solidFill>
              </a:rPr>
              <a:t>Industries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6173AF-29DB-B67F-7B9E-B84BDC40C955}"/>
              </a:ext>
            </a:extLst>
          </p:cNvPr>
          <p:cNvSpPr txBox="1"/>
          <p:nvPr/>
        </p:nvSpPr>
        <p:spPr>
          <a:xfrm>
            <a:off x="7548744" y="2619856"/>
            <a:ext cx="402605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3200" b="1" i="1" dirty="0">
                <a:solidFill>
                  <a:schemeClr val="bg1"/>
                </a:solidFill>
              </a:rPr>
              <a:t>Consumers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79D5C2-9A26-0035-C74E-9B5BF1C3EB11}"/>
              </a:ext>
            </a:extLst>
          </p:cNvPr>
          <p:cNvSpPr txBox="1"/>
          <p:nvPr/>
        </p:nvSpPr>
        <p:spPr>
          <a:xfrm>
            <a:off x="6786994" y="3022876"/>
            <a:ext cx="4633730" cy="23955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400" b="1" dirty="0">
                <a:solidFill>
                  <a:schemeClr val="bg1"/>
                </a:solidFill>
                <a:ea typeface="+mn-lt"/>
                <a:cs typeface="+mn-lt"/>
              </a:rPr>
              <a:t>Ease of Use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400" b="1" dirty="0">
                <a:solidFill>
                  <a:schemeClr val="bg1"/>
                </a:solidFill>
                <a:ea typeface="+mn-lt"/>
                <a:cs typeface="+mn-lt"/>
              </a:rPr>
              <a:t>Convenience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21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77439-2254-DF54-DF86-822848DFB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Demonstration/Showcase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1A3E5-7AEE-E080-AE0F-E067716426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0221" y="3620277"/>
            <a:ext cx="2830220" cy="619786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Circuit Diagram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0A57F71-8DCD-4478-B331-2DE9585C7E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06725" y="2130880"/>
            <a:ext cx="8238932" cy="4308174"/>
          </a:xfrm>
        </p:spPr>
      </p:pic>
    </p:spTree>
    <p:extLst>
      <p:ext uri="{BB962C8B-B14F-4D97-AF65-F5344CB8AC3E}">
        <p14:creationId xmlns:p14="http://schemas.microsoft.com/office/powerpoint/2010/main" val="2354426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B9B1B-5E0B-0A5C-0026-91F353001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Demonstration/Showcase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ADB31-6101-6C1C-B728-08BC42B79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1" y="3933367"/>
            <a:ext cx="1633672" cy="406327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Full Setup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CE24852-B322-1048-6E3E-E1CB8F78D4E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417658" y="2044795"/>
            <a:ext cx="5763664" cy="4589798"/>
          </a:xfrm>
        </p:spPr>
      </p:pic>
    </p:spTree>
    <p:extLst>
      <p:ext uri="{BB962C8B-B14F-4D97-AF65-F5344CB8AC3E}">
        <p14:creationId xmlns:p14="http://schemas.microsoft.com/office/powerpoint/2010/main" val="2522657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E8AAD-1795-ECE0-5352-C83DF37FE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Demonstration/Showcase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F8B7F-9378-42AA-E155-DC8E2C488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041" y="5890130"/>
            <a:ext cx="3049705" cy="576262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‘Motor</a:t>
            </a:r>
            <a:r>
              <a:rPr lang="en-US" b="1" dirty="0"/>
              <a:t> </a:t>
            </a:r>
            <a:r>
              <a:rPr lang="en-US" b="1" dirty="0">
                <a:solidFill>
                  <a:schemeClr val="bg1"/>
                </a:solidFill>
              </a:rPr>
              <a:t>Status: On’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FC4852E3-CFAC-685F-ADBF-9D30D5BC1B7F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t="5579" b="5579"/>
          <a:stretch>
            <a:fillRect/>
          </a:stretch>
        </p:blipFill>
        <p:spPr>
          <a:xfrm>
            <a:off x="6273282" y="2316567"/>
            <a:ext cx="4988769" cy="3525716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8A1C3F2-2559-DAFD-B2F0-9784727156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4654" y="5878248"/>
            <a:ext cx="3063505" cy="576262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‘Motor Status: Off’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3701926C-B45A-F2CE-2674-58D8A9FBBDDE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3"/>
          <a:srcRect t="5786" b="5786"/>
          <a:stretch>
            <a:fillRect/>
          </a:stretch>
        </p:blipFill>
        <p:spPr>
          <a:xfrm>
            <a:off x="680322" y="2316567"/>
            <a:ext cx="4908715" cy="3525716"/>
          </a:xfrm>
        </p:spPr>
      </p:pic>
    </p:spTree>
    <p:extLst>
      <p:ext uri="{BB962C8B-B14F-4D97-AF65-F5344CB8AC3E}">
        <p14:creationId xmlns:p14="http://schemas.microsoft.com/office/powerpoint/2010/main" val="1246145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1_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3.xml><?xml version="1.0" encoding="utf-8"?>
<a:theme xmlns:a="http://schemas.openxmlformats.org/drawingml/2006/main" name="2_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4.xml><?xml version="1.0" encoding="utf-8"?>
<a:theme xmlns:a="http://schemas.openxmlformats.org/drawingml/2006/main" name="3_Berli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</TotalTime>
  <Words>262</Words>
  <Application>Microsoft Office PowerPoint</Application>
  <PresentationFormat>Widescreen</PresentationFormat>
  <Paragraphs>74</Paragraphs>
  <Slides>11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Trebuchet MS</vt:lpstr>
      <vt:lpstr>Berlin</vt:lpstr>
      <vt:lpstr>1_Berlin</vt:lpstr>
      <vt:lpstr>2_Berlin</vt:lpstr>
      <vt:lpstr>3_Berlin</vt:lpstr>
      <vt:lpstr>AUTOMATED Water Tank Monitoring System</vt:lpstr>
      <vt:lpstr>Summary</vt:lpstr>
      <vt:lpstr>Project Aim</vt:lpstr>
      <vt:lpstr>Objective</vt:lpstr>
      <vt:lpstr>Features</vt:lpstr>
      <vt:lpstr> Expected Impact </vt:lpstr>
      <vt:lpstr>Demonstration/Showcase</vt:lpstr>
      <vt:lpstr>Demonstration/Showcase</vt:lpstr>
      <vt:lpstr>Demonstration/Showcase</vt:lpstr>
      <vt:lpstr>Demonstration/Showcase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/>
  <cp:lastModifiedBy>Md. Kamrul Hasan</cp:lastModifiedBy>
  <cp:revision>194</cp:revision>
  <dcterms:created xsi:type="dcterms:W3CDTF">2022-06-21T11:14:23Z</dcterms:created>
  <dcterms:modified xsi:type="dcterms:W3CDTF">2022-09-21T07:13:04Z</dcterms:modified>
</cp:coreProperties>
</file>

<file path=docProps/thumbnail.jpeg>
</file>